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1" r:id="rId4"/>
    <p:sldId id="3440" r:id="rId5"/>
    <p:sldId id="272" r:id="rId6"/>
    <p:sldId id="273" r:id="rId7"/>
    <p:sldId id="275" r:id="rId8"/>
    <p:sldId id="276" r:id="rId9"/>
    <p:sldId id="277" r:id="rId10"/>
    <p:sldId id="34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D81"/>
    <a:srgbClr val="FFCC99"/>
    <a:srgbClr val="CC6600"/>
    <a:srgbClr val="FADBC6"/>
    <a:srgbClr val="F9D9C3"/>
    <a:srgbClr val="F3B285"/>
    <a:srgbClr val="CCFFFF"/>
    <a:srgbClr val="66FFFF"/>
    <a:srgbClr val="00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9168F-1DBC-40A0-8455-3D60B0FEC80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992D4-7C29-458E-9DCE-3DFC0D131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8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F3986-EFC8-2648-8087-275320020EFD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69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7FA2-190C-4EEB-A117-3360AFEE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8995D-751E-4522-B04A-5D7A397D2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DDC0C-D035-408A-80F3-E8D58051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5FF63-AD36-4318-A4C8-78032BB2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512A-FA84-4D84-9B3D-DB3C1861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1E01-61D9-4D4B-98BB-94074AFC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7DB2F-D975-4F62-A802-531459B73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533AF-67C0-4ED1-8506-BB4C8339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D235-7405-4854-909E-114438A5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46FB-33A3-4A44-9114-D35721E9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615F5-4C55-434D-93AF-301888AA5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AAEF0-BD06-4038-858F-AB41D6211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AF02D-3916-424D-B609-0714CE77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3D922-9C7B-4EF8-A44B-D766C7AD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3FFE-270E-4CE1-9C09-2FC08AF6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9052-0A70-7141-B2C9-C05F8A1E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C33A-9DF9-6C4D-95EC-2F8E235A5A83}" type="datetimeFigureOut">
              <a:rPr lang="en-VN" smtClean="0"/>
              <a:t>09/30/2022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0BC66-2570-E047-8F75-255FC56F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421D7-F373-ED47-B53A-DBA841F4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B71A-3148-C949-BBDA-096CD76227E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374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AC63-8C23-4C21-AFD3-85580E09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66A9-0F23-4340-9651-C05D551D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B919-AE71-4767-BC4C-E5D8DE74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4515-7298-4116-B10C-3637066C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C72F-F131-4A09-868D-3EBC56D7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88A9-8230-43EE-8C57-20103DB7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D747-2A7F-4E27-B51E-8CE45DD0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54CFB-21BA-4232-9D3D-43794A48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F0005-0E15-484B-A903-588DF66D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08BDC-A945-482A-ADDC-93196E99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876F-6E56-4A19-8B99-D03400CA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7B33-4300-429A-80F5-CFFCCB0FE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209ED-1E96-4953-A5AB-838AD942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A27BA-E519-47E6-8D4B-AE1F5454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03C10-4D28-4CE5-887C-AA3BFA90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792A6-2DF2-4FAB-BA39-3F7F3D85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C95A-127C-4CC0-AC68-D75D41B7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49661-BC48-40D1-8695-A3455BC84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9F4EB-6800-4DE6-AB75-35677D646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A0D8-F8B4-4244-8402-742D8992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0E9CE-4402-4ED2-8528-A04DF78AF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2960F-B54F-4A15-8594-FCEC4F49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D7FB0-AAAF-4B7A-A60F-D8444749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E3725-3B28-4E09-A870-049736ED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2EA1-639B-4964-A61F-C42E3A60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8DD10-8F08-4BD4-985A-BDCA7AB4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67F25-8219-46F6-8F38-7EAED043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F6FCF-7CEB-48F3-80E2-6D6D9258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6F8EF-86D2-48A7-A6AA-266FBBFA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E314C-499F-4D2E-B30D-A9347DCF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64275-BA7B-4C20-861D-7F4CC6F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446C-611D-44B9-A714-1023A2E9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65F9-8259-4C8B-859D-A6AC651D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3252F-4C2B-4762-BE62-421CF5F1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EFFF2-C996-4E13-9084-4A902439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96BBC-781A-407F-B350-A12C6311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9AD3A-FB58-40AA-BB2E-6CF4E0D3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F034-E93B-455E-8245-3CE43D8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DE774-87BD-4C34-956A-41AB4C4E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FD4C8-08FA-499D-AC76-919DDFC7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A353E-DD90-4314-9631-216A8DB1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4E0D9-18DE-4B70-AF7D-24DF44B4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A13A6-11CA-44F3-B5DE-BB7AF885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E2357-1A59-4F59-81FC-BFAA1704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0C946-03D3-477E-89BE-F04EBE95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5423-AD1E-46AB-B5F0-7EE0504AB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45F73-3EAB-4E50-AC2D-09DC1EF8D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D8A6-BCF5-46E6-8A58-10C66EC21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79D70-9CBE-01A9-7278-3A37E25D7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11" y="434662"/>
            <a:ext cx="6396955" cy="1782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4B232-C545-FBC3-A58A-BA5D24181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420" y="56930"/>
            <a:ext cx="5402580" cy="6744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E3567B-23BE-D52D-0A87-E5A2279CB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11" y="3429000"/>
            <a:ext cx="4884654" cy="1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F6CC0-4BFB-6449-8C7B-EA48A8C2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4FA8CF-4926-8848-8FFE-76A08FC3034C}"/>
              </a:ext>
            </a:extLst>
          </p:cNvPr>
          <p:cNvSpPr/>
          <p:nvPr/>
        </p:nvSpPr>
        <p:spPr>
          <a:xfrm>
            <a:off x="0" y="1917915"/>
            <a:ext cx="12192000" cy="30221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72E58-86B9-094E-AB33-1B61D7F8A6D9}"/>
              </a:ext>
            </a:extLst>
          </p:cNvPr>
          <p:cNvSpPr txBox="1"/>
          <p:nvPr/>
        </p:nvSpPr>
        <p:spPr>
          <a:xfrm>
            <a:off x="3179263" y="3661093"/>
            <a:ext cx="6461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Cooper Black" panose="0208090404030B020404" pitchFamily="18" charset="77"/>
                <a:ea typeface="SimSun" panose="02010600030101010101" pitchFamily="2" charset="-122"/>
                <a:cs typeface="Arial" panose="020B0604020202020204" pitchFamily="34" charset="0"/>
              </a:rPr>
              <a:t>FOR YOUR ATTENTION</a:t>
            </a:r>
            <a:endParaRPr lang="en-US" altLang="zh-CN" sz="4000" dirty="0">
              <a:latin typeface="Cooper Black" panose="0208090404030B020404" pitchFamily="18" charset="77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350EFD-2F7B-274C-B165-7638C298506F}"/>
              </a:ext>
            </a:extLst>
          </p:cNvPr>
          <p:cNvSpPr txBox="1">
            <a:spLocks noChangeArrowheads="1"/>
          </p:cNvSpPr>
          <p:nvPr/>
        </p:nvSpPr>
        <p:spPr>
          <a:xfrm>
            <a:off x="2295124" y="1934029"/>
            <a:ext cx="8229600" cy="847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8000" b="1" dirty="0">
                <a:latin typeface="Cooper Black" panose="0208090404030B020404" pitchFamily="18" charset="77"/>
                <a:ea typeface="SimSun" panose="02010600030101010101" pitchFamily="2" charset="-122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69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9E615-4AF2-83ED-15A1-396AA851A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C1C211-B888-4BCC-BDEF-A1AFD626B9D0}"/>
              </a:ext>
            </a:extLst>
          </p:cNvPr>
          <p:cNvSpPr/>
          <p:nvPr/>
        </p:nvSpPr>
        <p:spPr>
          <a:xfrm>
            <a:off x="5711687" y="0"/>
            <a:ext cx="6480313" cy="58574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MONEY 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COMPARISON AND PRESENTATION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8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D34DD-36C8-6BF7-7EB9-DBB42633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852834"/>
            <a:ext cx="6314257" cy="2170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18386-A580-13FC-0A7C-5412C9C4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420" y="56930"/>
            <a:ext cx="5402580" cy="67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18386-A580-13FC-0A7C-5412C9C49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20" y="56930"/>
            <a:ext cx="5402580" cy="674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42141F-E356-189C-5755-A18DE123C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511"/>
            <a:ext cx="6578917" cy="52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EB97F8-22CE-189B-1064-148AF6221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0" y="0"/>
            <a:ext cx="5711687" cy="585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E06CCE-7E61-EE39-38F7-78A83620B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747" y="1372553"/>
            <a:ext cx="6324253" cy="22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3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6AF62-8888-4676-FF6A-FACC24580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455AC-ED4B-2F1B-7C6D-A15188589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991" y="2359818"/>
            <a:ext cx="6343009" cy="2138363"/>
          </a:xfrm>
          <a:prstGeom prst="rect">
            <a:avLst/>
          </a:prstGeom>
        </p:spPr>
      </p:pic>
      <p:pic>
        <p:nvPicPr>
          <p:cNvPr id="6" name="Friends Global Grade 10 SB_CD2_33">
            <a:hlinkClick r:id="" action="ppaction://media"/>
            <a:extLst>
              <a:ext uri="{FF2B5EF4-FFF2-40B4-BE49-F238E27FC236}">
                <a16:creationId xmlns:a16="http://schemas.microsoft.com/office/drawing/2014/main" id="{A66139EF-E5A4-0498-13B0-1C1CCB135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0316" y="518428"/>
            <a:ext cx="1086344" cy="10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C564EE-E8EB-B3D2-D33D-9A060A69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164" y="4065270"/>
            <a:ext cx="5705836" cy="2792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74842-0AF3-CD71-FD5F-0D6A32748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201383" cy="6858000"/>
          </a:xfrm>
          <a:prstGeom prst="rect">
            <a:avLst/>
          </a:prstGeom>
        </p:spPr>
      </p:pic>
      <p:pic>
        <p:nvPicPr>
          <p:cNvPr id="8" name="Friends Global Grade 10 SB_CD2_33">
            <a:hlinkClick r:id="" action="ppaction://media"/>
            <a:extLst>
              <a:ext uri="{FF2B5EF4-FFF2-40B4-BE49-F238E27FC236}">
                <a16:creationId xmlns:a16="http://schemas.microsoft.com/office/drawing/2014/main" id="{0AD0E559-5660-496B-D5D8-17AA09767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9992" y="1492800"/>
            <a:ext cx="892528" cy="89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0E4734-867E-0D9E-B1DD-CF3C7B897A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6FD21-6DF6-F7DB-1D02-0228606F2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892" y="2773471"/>
            <a:ext cx="5492877" cy="975569"/>
          </a:xfrm>
          <a:prstGeom prst="rect">
            <a:avLst/>
          </a:prstGeom>
        </p:spPr>
      </p:pic>
      <p:pic>
        <p:nvPicPr>
          <p:cNvPr id="3" name="Friends Global Grade 10 SB_CD2_33">
            <a:hlinkClick r:id="" action="ppaction://media"/>
            <a:extLst>
              <a:ext uri="{FF2B5EF4-FFF2-40B4-BE49-F238E27FC236}">
                <a16:creationId xmlns:a16="http://schemas.microsoft.com/office/drawing/2014/main" id="{D9AAACB1-7A58-872C-DCDF-6FC1DD63C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0892" y="545149"/>
            <a:ext cx="892528" cy="89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303C3E-B316-7416-F8B8-DC7E8F5B0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31" y="1886881"/>
            <a:ext cx="3187219" cy="3084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84ABA-6D0B-7C3E-C0C3-8740E47962E9}"/>
              </a:ext>
            </a:extLst>
          </p:cNvPr>
          <p:cNvSpPr txBox="1"/>
          <p:nvPr/>
        </p:nvSpPr>
        <p:spPr>
          <a:xfrm>
            <a:off x="4640578" y="2810369"/>
            <a:ext cx="7292341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1/ Learn by heart all new vocabulary, phrases, and structures.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2/ Prepare for the next lesson.</a:t>
            </a:r>
          </a:p>
        </p:txBody>
      </p:sp>
    </p:spTree>
    <p:extLst>
      <p:ext uri="{BB962C8B-B14F-4D97-AF65-F5344CB8AC3E}">
        <p14:creationId xmlns:p14="http://schemas.microsoft.com/office/powerpoint/2010/main" val="374108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37</Words>
  <Application>Microsoft Office PowerPoint</Application>
  <PresentationFormat>Widescreen</PresentationFormat>
  <Paragraphs>8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Ly</dc:creator>
  <cp:lastModifiedBy>TRI NGUYEN</cp:lastModifiedBy>
  <cp:revision>11</cp:revision>
  <dcterms:created xsi:type="dcterms:W3CDTF">2022-06-27T06:05:26Z</dcterms:created>
  <dcterms:modified xsi:type="dcterms:W3CDTF">2022-09-30T07:10:00Z</dcterms:modified>
</cp:coreProperties>
</file>